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h-Hao Lai" initials="CHLai" lastIdx="1" clrIdx="0">
    <p:extLst>
      <p:ext uri="{19B8F6BF-5375-455C-9EA6-DF929625EA0E}">
        <p15:presenceInfo xmlns:p15="http://schemas.microsoft.com/office/powerpoint/2012/main" userId="Chih-Hao L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B3E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9" autoAdjust="0"/>
    <p:restoredTop sz="96195" autoAdjust="0"/>
  </p:normalViewPr>
  <p:slideViewPr>
    <p:cSldViewPr snapToGrid="0">
      <p:cViewPr varScale="1">
        <p:scale>
          <a:sx n="106" d="100"/>
          <a:sy n="106" d="100"/>
        </p:scale>
        <p:origin x="3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F7C88-0118-4CE9-BB83-95B53AFF4E72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E8FD-784D-4AE2-BDAF-763917233D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53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64B45-94FA-4C78-95F8-31AE3CDA5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8848C7-4B83-43D8-A5E4-0712BC29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59ABA2-F67D-47F8-BDB8-06557EEA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8EB892-3AD4-4253-82BC-F84B97FB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094BA4-3241-4A85-A16C-6CCAB9FF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716F4D-2736-47A7-B147-84A542E0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124324-54A0-4DCA-8F60-6BDB1CF9B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E16070-FC13-4BCD-8899-12514FCA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A80FC-2596-49C8-99A9-D588216A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7D8D4E-CC5D-42A6-91D5-52F190D0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13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66A64A2-EEBC-42FD-92B0-C1ACE1BA5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10AF23-EEAB-4F12-B208-EDDC47BDD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9F5E2C-4132-4C57-8BA2-A86B502E7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1CA542-82B4-490B-9DC4-7E237216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E49CA3-8662-46A8-A848-93752B22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6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C6E43-5C5C-4621-B0EE-EAE65FC0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20321E-0CD5-4AF4-86C2-22BE398E0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E5C949-D601-4972-9EAF-ED2778AD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2F01FF-1442-403C-93CE-4B3EF53E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BB400C-2A81-43F4-AD2F-A9EEAF86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54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628188-37C9-43A7-AC2A-635B0A1BA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C9E03A-6431-47F0-8166-EA35F2BF7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F75C74-7F6F-4662-A57F-3D953A20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DF5155-3BB9-4AEA-8A2F-22930EF2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11F0F0-A9F8-4EE8-8B51-E8BB4DBB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9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429DB-4D22-4B07-BDE8-63B07045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DDABD-D8FB-49F6-8671-6E2C016A1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55E1B5-0E43-4DC6-BCFF-3B575DE62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D809E2-FF65-48E0-879A-1691329C2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38BD05-EF8E-46FE-8588-23CF277E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358BFD0-EEA3-4F85-A90F-9EA18D5E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00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CC5ED-1011-43A6-B751-BD50E5E4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278BE13-495B-4EF4-8BC0-A15A7FAE9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D99644-C244-40DE-A5A7-220754E07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3D5208-93D0-46F7-90B0-0BB859C69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2F2AF40-23B9-470B-BE78-8D41B1FEA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6812BB5-E553-4A15-AAD7-AC110AB3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DE1E567-E6B4-4BCC-8114-49702F10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3DF0AB-C89B-4A5E-9882-C696F416E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97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14943B-0626-406A-816E-AA5D6298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86376A-7555-4513-8302-80C21352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B7CB13-EFE8-49B2-B021-6D789BB43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7B8A52-DF65-406A-9CB8-15B23509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53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0FE6643-8D88-48B4-A0F9-22061A4B9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D10C0C1-5FC8-4DCD-8AC4-4F5E375D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9FF21F-3F42-4333-9121-53E9983D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20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DD8CB-6B6C-4CFE-981E-4E38C57C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477ED0-10A4-4C3C-9E2C-3A17B8742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959F08-9DAC-44A8-8264-8128FC0B5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6489CD-EF59-486A-8148-B8CC7FF4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23CA8E-B484-42E7-BC5C-201F6354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C16166-5256-4ADA-B756-0A7CF7377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72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D293F-04BD-4DFF-B7FD-6915DA767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D77AE9-D46E-4550-A949-79B1F604B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D7A0BE-2EE7-4E0E-8A68-7F2F56631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D9F229-65EA-4602-804F-EC20CF55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728C49-2702-4203-BDCC-37CBC48A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BE2B95-BA06-4427-8AB6-D4DEBFAF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79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512BDAE-947D-4E6A-A77D-688E7395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31F3BB-9039-4B85-90A5-463CAC164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C4A7BD-65EC-4C8E-A12F-DC546B73C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ED6B8B-1B8D-483C-9E6D-0C9A1C644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448C65-E823-4125-99E6-B8800C585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39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文字方塊 285">
            <a:extLst>
              <a:ext uri="{FF2B5EF4-FFF2-40B4-BE49-F238E27FC236}">
                <a16:creationId xmlns:a16="http://schemas.microsoft.com/office/drawing/2014/main" id="{3EA0CF92-3B19-41CD-A6F6-BF8791543B20}"/>
              </a:ext>
            </a:extLst>
          </p:cNvPr>
          <p:cNvSpPr txBox="1"/>
          <p:nvPr/>
        </p:nvSpPr>
        <p:spPr>
          <a:xfrm>
            <a:off x="0" y="0"/>
            <a:ext cx="5366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Arduino_Oil_Meter_Gps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70B174B-F5A1-4B14-9166-156FD0F434A6}"/>
              </a:ext>
            </a:extLst>
          </p:cNvPr>
          <p:cNvGrpSpPr/>
          <p:nvPr/>
        </p:nvGrpSpPr>
        <p:grpSpPr>
          <a:xfrm>
            <a:off x="8565367" y="1237819"/>
            <a:ext cx="3189133" cy="4226311"/>
            <a:chOff x="4751357" y="672335"/>
            <a:chExt cx="3189133" cy="422631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793F66D-570B-4EB8-84A0-46F352742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128" y="1317062"/>
              <a:ext cx="1943200" cy="3581584"/>
            </a:xfrm>
            <a:prstGeom prst="rect">
              <a:avLst/>
            </a:prstGeom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DDF8231-9ACD-496F-A154-60EFD54EB0C6}"/>
                </a:ext>
              </a:extLst>
            </p:cNvPr>
            <p:cNvSpPr/>
            <p:nvPr/>
          </p:nvSpPr>
          <p:spPr>
            <a:xfrm>
              <a:off x="4751357" y="2706813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D2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4648468-820B-437A-9B11-D1A5EFF951B0}"/>
                </a:ext>
              </a:extLst>
            </p:cNvPr>
            <p:cNvSpPr/>
            <p:nvPr/>
          </p:nvSpPr>
          <p:spPr>
            <a:xfrm>
              <a:off x="4751357" y="298287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D3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4B56C10-4996-4087-B9C4-381FB1D9C52F}"/>
                </a:ext>
              </a:extLst>
            </p:cNvPr>
            <p:cNvSpPr/>
            <p:nvPr/>
          </p:nvSpPr>
          <p:spPr>
            <a:xfrm>
              <a:off x="4751357" y="3258935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D4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AA79B2C-20DE-4C06-8D45-79C44421C5AD}"/>
                </a:ext>
              </a:extLst>
            </p:cNvPr>
            <p:cNvSpPr/>
            <p:nvPr/>
          </p:nvSpPr>
          <p:spPr>
            <a:xfrm>
              <a:off x="4751357" y="3534996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D5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EAA4C1A-BAB1-4943-B739-E16A76FF9894}"/>
                </a:ext>
              </a:extLst>
            </p:cNvPr>
            <p:cNvSpPr/>
            <p:nvPr/>
          </p:nvSpPr>
          <p:spPr>
            <a:xfrm>
              <a:off x="4751357" y="3811057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D6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AB6CD06-85B3-4F5E-88F7-E0500ACB645D}"/>
                </a:ext>
              </a:extLst>
            </p:cNvPr>
            <p:cNvSpPr/>
            <p:nvPr/>
          </p:nvSpPr>
          <p:spPr>
            <a:xfrm>
              <a:off x="4751357" y="4087118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D7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5C5A457-7A60-454F-8DD6-60A1576E43CB}"/>
                </a:ext>
              </a:extLst>
            </p:cNvPr>
            <p:cNvSpPr/>
            <p:nvPr/>
          </p:nvSpPr>
          <p:spPr>
            <a:xfrm>
              <a:off x="4751357" y="4363179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D8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ACC28E3-2620-43BE-9CB2-D55C496A167C}"/>
                </a:ext>
              </a:extLst>
            </p:cNvPr>
            <p:cNvSpPr/>
            <p:nvPr/>
          </p:nvSpPr>
          <p:spPr>
            <a:xfrm>
              <a:off x="4751357" y="4639237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D9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2809D179-8718-4C59-A03F-897793CF23C8}"/>
                </a:ext>
              </a:extLst>
            </p:cNvPr>
            <p:cNvSpPr/>
            <p:nvPr/>
          </p:nvSpPr>
          <p:spPr>
            <a:xfrm>
              <a:off x="4751357" y="1602569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TX1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F7482BF7-01DE-4A35-BD31-B2B2FBE43943}"/>
                </a:ext>
              </a:extLst>
            </p:cNvPr>
            <p:cNvSpPr/>
            <p:nvPr/>
          </p:nvSpPr>
          <p:spPr>
            <a:xfrm>
              <a:off x="4751357" y="1878630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RX0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AD49FC46-9543-48F9-9863-B53B0674DD50}"/>
                </a:ext>
              </a:extLst>
            </p:cNvPr>
            <p:cNvSpPr/>
            <p:nvPr/>
          </p:nvSpPr>
          <p:spPr>
            <a:xfrm>
              <a:off x="4751357" y="2154691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RST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7C342A8C-EF4A-41F2-B459-EB76F8D5DF5F}"/>
                </a:ext>
              </a:extLst>
            </p:cNvPr>
            <p:cNvSpPr/>
            <p:nvPr/>
          </p:nvSpPr>
          <p:spPr>
            <a:xfrm>
              <a:off x="4751357" y="2430752"/>
              <a:ext cx="641897" cy="252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GND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6D484781-5739-4A7E-8109-134FF77EFA63}"/>
                </a:ext>
              </a:extLst>
            </p:cNvPr>
            <p:cNvSpPr/>
            <p:nvPr/>
          </p:nvSpPr>
          <p:spPr>
            <a:xfrm>
              <a:off x="7298593" y="2706813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A3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A84071CC-A75A-4810-8A70-4F275DD796EE}"/>
                </a:ext>
              </a:extLst>
            </p:cNvPr>
            <p:cNvSpPr/>
            <p:nvPr/>
          </p:nvSpPr>
          <p:spPr>
            <a:xfrm>
              <a:off x="7298593" y="298287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A2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4" name="矩形 303">
              <a:extLst>
                <a:ext uri="{FF2B5EF4-FFF2-40B4-BE49-F238E27FC236}">
                  <a16:creationId xmlns:a16="http://schemas.microsoft.com/office/drawing/2014/main" id="{E0DD335B-3C6D-4F85-A1DA-7FDD4D4F24F8}"/>
                </a:ext>
              </a:extLst>
            </p:cNvPr>
            <p:cNvSpPr/>
            <p:nvPr/>
          </p:nvSpPr>
          <p:spPr>
            <a:xfrm>
              <a:off x="7298593" y="3258935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A1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56F644AD-D422-46E6-BAAA-2E664FAACC92}"/>
                </a:ext>
              </a:extLst>
            </p:cNvPr>
            <p:cNvSpPr/>
            <p:nvPr/>
          </p:nvSpPr>
          <p:spPr>
            <a:xfrm>
              <a:off x="7298593" y="3534996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A0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9489D594-7F41-40E7-9613-4754C3071192}"/>
                </a:ext>
              </a:extLst>
            </p:cNvPr>
            <p:cNvSpPr/>
            <p:nvPr/>
          </p:nvSpPr>
          <p:spPr>
            <a:xfrm>
              <a:off x="7298593" y="3811057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D13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6F40288C-C76C-4229-A369-2B4DB89AA07C}"/>
                </a:ext>
              </a:extLst>
            </p:cNvPr>
            <p:cNvSpPr/>
            <p:nvPr/>
          </p:nvSpPr>
          <p:spPr>
            <a:xfrm>
              <a:off x="7298593" y="4087118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D12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5" name="矩形 324">
              <a:extLst>
                <a:ext uri="{FF2B5EF4-FFF2-40B4-BE49-F238E27FC236}">
                  <a16:creationId xmlns:a16="http://schemas.microsoft.com/office/drawing/2014/main" id="{4C5CDB80-E108-4567-84FB-521129D7566A}"/>
                </a:ext>
              </a:extLst>
            </p:cNvPr>
            <p:cNvSpPr/>
            <p:nvPr/>
          </p:nvSpPr>
          <p:spPr>
            <a:xfrm>
              <a:off x="7298593" y="4363179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D11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5EAFA072-6A1C-4E00-9371-15E01541CAE8}"/>
                </a:ext>
              </a:extLst>
            </p:cNvPr>
            <p:cNvSpPr/>
            <p:nvPr/>
          </p:nvSpPr>
          <p:spPr>
            <a:xfrm>
              <a:off x="7298593" y="4639237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D10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A8CB6843-0F45-46A3-9B12-22CD4C5FFA9D}"/>
                </a:ext>
              </a:extLst>
            </p:cNvPr>
            <p:cNvSpPr/>
            <p:nvPr/>
          </p:nvSpPr>
          <p:spPr>
            <a:xfrm>
              <a:off x="7298593" y="1602569"/>
              <a:ext cx="641897" cy="252000"/>
            </a:xfrm>
            <a:prstGeom prst="rect">
              <a:avLst/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VIN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2" name="矩形 361">
              <a:extLst>
                <a:ext uri="{FF2B5EF4-FFF2-40B4-BE49-F238E27FC236}">
                  <a16:creationId xmlns:a16="http://schemas.microsoft.com/office/drawing/2014/main" id="{AAA397F6-8D5E-4701-8E25-D169E4CEF947}"/>
                </a:ext>
              </a:extLst>
            </p:cNvPr>
            <p:cNvSpPr/>
            <p:nvPr/>
          </p:nvSpPr>
          <p:spPr>
            <a:xfrm>
              <a:off x="7298593" y="1878630"/>
              <a:ext cx="641897" cy="252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GND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3" name="矩形 362">
              <a:extLst>
                <a:ext uri="{FF2B5EF4-FFF2-40B4-BE49-F238E27FC236}">
                  <a16:creationId xmlns:a16="http://schemas.microsoft.com/office/drawing/2014/main" id="{145EC5AB-FB7D-47C4-9C8F-AD89E7FD53EA}"/>
                </a:ext>
              </a:extLst>
            </p:cNvPr>
            <p:cNvSpPr/>
            <p:nvPr/>
          </p:nvSpPr>
          <p:spPr>
            <a:xfrm>
              <a:off x="7298593" y="2154691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RST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4" name="矩形 363">
              <a:extLst>
                <a:ext uri="{FF2B5EF4-FFF2-40B4-BE49-F238E27FC236}">
                  <a16:creationId xmlns:a16="http://schemas.microsoft.com/office/drawing/2014/main" id="{844687B9-C8C7-4A1D-9B37-6FFBD5CC8C5E}"/>
                </a:ext>
              </a:extLst>
            </p:cNvPr>
            <p:cNvSpPr/>
            <p:nvPr/>
          </p:nvSpPr>
          <p:spPr>
            <a:xfrm>
              <a:off x="7298593" y="2430752"/>
              <a:ext cx="641897" cy="252000"/>
            </a:xfrm>
            <a:prstGeom prst="rect">
              <a:avLst/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+5V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5" name="矩形 364">
              <a:extLst>
                <a:ext uri="{FF2B5EF4-FFF2-40B4-BE49-F238E27FC236}">
                  <a16:creationId xmlns:a16="http://schemas.microsoft.com/office/drawing/2014/main" id="{68E00F66-9E4B-47BB-8A57-C0ADCD7DAD8B}"/>
                </a:ext>
              </a:extLst>
            </p:cNvPr>
            <p:cNvSpPr/>
            <p:nvPr/>
          </p:nvSpPr>
          <p:spPr>
            <a:xfrm rot="16200000">
              <a:off x="5327628" y="867284"/>
              <a:ext cx="641897" cy="252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GND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6" name="矩形 365">
              <a:extLst>
                <a:ext uri="{FF2B5EF4-FFF2-40B4-BE49-F238E27FC236}">
                  <a16:creationId xmlns:a16="http://schemas.microsoft.com/office/drawing/2014/main" id="{48EA3BA1-FB85-40E7-B1E1-90A7628C1F68}"/>
                </a:ext>
              </a:extLst>
            </p:cNvPr>
            <p:cNvSpPr/>
            <p:nvPr/>
          </p:nvSpPr>
          <p:spPr>
            <a:xfrm rot="16200000">
              <a:off x="5603689" y="867284"/>
              <a:ext cx="641897" cy="252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GND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7" name="矩形 366">
              <a:extLst>
                <a:ext uri="{FF2B5EF4-FFF2-40B4-BE49-F238E27FC236}">
                  <a16:creationId xmlns:a16="http://schemas.microsoft.com/office/drawing/2014/main" id="{321B8246-BBFD-41C3-A562-8A84A3935537}"/>
                </a:ext>
              </a:extLst>
            </p:cNvPr>
            <p:cNvSpPr/>
            <p:nvPr/>
          </p:nvSpPr>
          <p:spPr>
            <a:xfrm rot="16200000">
              <a:off x="5879750" y="867284"/>
              <a:ext cx="641897" cy="252000"/>
            </a:xfrm>
            <a:prstGeom prst="rect">
              <a:avLst/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+5V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8" name="矩形 367">
              <a:extLst>
                <a:ext uri="{FF2B5EF4-FFF2-40B4-BE49-F238E27FC236}">
                  <a16:creationId xmlns:a16="http://schemas.microsoft.com/office/drawing/2014/main" id="{9A428F69-2FAD-428D-80B8-F55F45492B98}"/>
                </a:ext>
              </a:extLst>
            </p:cNvPr>
            <p:cNvSpPr/>
            <p:nvPr/>
          </p:nvSpPr>
          <p:spPr>
            <a:xfrm rot="16200000">
              <a:off x="6155811" y="86728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RXD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1" name="矩形 370">
              <a:extLst>
                <a:ext uri="{FF2B5EF4-FFF2-40B4-BE49-F238E27FC236}">
                  <a16:creationId xmlns:a16="http://schemas.microsoft.com/office/drawing/2014/main" id="{7BFD4A0A-C135-4067-A360-6DDE8B0A3D6F}"/>
                </a:ext>
              </a:extLst>
            </p:cNvPr>
            <p:cNvSpPr/>
            <p:nvPr/>
          </p:nvSpPr>
          <p:spPr>
            <a:xfrm rot="16200000">
              <a:off x="6431872" y="86728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TXD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2" name="矩形 371">
              <a:extLst>
                <a:ext uri="{FF2B5EF4-FFF2-40B4-BE49-F238E27FC236}">
                  <a16:creationId xmlns:a16="http://schemas.microsoft.com/office/drawing/2014/main" id="{D735480E-5197-49DF-81BC-40139E3DAB03}"/>
                </a:ext>
              </a:extLst>
            </p:cNvPr>
            <p:cNvSpPr/>
            <p:nvPr/>
          </p:nvSpPr>
          <p:spPr>
            <a:xfrm rot="16200000">
              <a:off x="6707930" y="86728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DTR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5" name="矩形 374">
              <a:extLst>
                <a:ext uri="{FF2B5EF4-FFF2-40B4-BE49-F238E27FC236}">
                  <a16:creationId xmlns:a16="http://schemas.microsoft.com/office/drawing/2014/main" id="{5F2258C5-1862-47C6-8B40-1E0AF1D1740A}"/>
                </a:ext>
              </a:extLst>
            </p:cNvPr>
            <p:cNvSpPr/>
            <p:nvPr/>
          </p:nvSpPr>
          <p:spPr>
            <a:xfrm>
              <a:off x="6018258" y="2551847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A5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6" name="矩形 375">
              <a:extLst>
                <a:ext uri="{FF2B5EF4-FFF2-40B4-BE49-F238E27FC236}">
                  <a16:creationId xmlns:a16="http://schemas.microsoft.com/office/drawing/2014/main" id="{3C9A78D0-2329-4118-A799-16585FF9EFD5}"/>
                </a:ext>
              </a:extLst>
            </p:cNvPr>
            <p:cNvSpPr/>
            <p:nvPr/>
          </p:nvSpPr>
          <p:spPr>
            <a:xfrm>
              <a:off x="6018258" y="2827908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A4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7" name="矩形 376">
              <a:extLst>
                <a:ext uri="{FF2B5EF4-FFF2-40B4-BE49-F238E27FC236}">
                  <a16:creationId xmlns:a16="http://schemas.microsoft.com/office/drawing/2014/main" id="{D2F1537E-D181-4380-A4F4-571BED96EDD2}"/>
                </a:ext>
              </a:extLst>
            </p:cNvPr>
            <p:cNvSpPr/>
            <p:nvPr/>
          </p:nvSpPr>
          <p:spPr>
            <a:xfrm>
              <a:off x="6018258" y="368704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A7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8" name="矩形 377">
              <a:extLst>
                <a:ext uri="{FF2B5EF4-FFF2-40B4-BE49-F238E27FC236}">
                  <a16:creationId xmlns:a16="http://schemas.microsoft.com/office/drawing/2014/main" id="{3C7BAFD0-DD67-4889-866E-CC5BA2356457}"/>
                </a:ext>
              </a:extLst>
            </p:cNvPr>
            <p:cNvSpPr/>
            <p:nvPr/>
          </p:nvSpPr>
          <p:spPr>
            <a:xfrm>
              <a:off x="6018258" y="3963105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A6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E8F51908-3209-4FFB-A866-3A0E45A3ABCE}"/>
              </a:ext>
            </a:extLst>
          </p:cNvPr>
          <p:cNvGrpSpPr/>
          <p:nvPr/>
        </p:nvGrpSpPr>
        <p:grpSpPr>
          <a:xfrm>
            <a:off x="624664" y="886483"/>
            <a:ext cx="1663924" cy="1447057"/>
            <a:chOff x="941843" y="1716688"/>
            <a:chExt cx="1663924" cy="1447057"/>
          </a:xfrm>
        </p:grpSpPr>
        <p:sp>
          <p:nvSpPr>
            <p:cNvPr id="380" name="矩形 379">
              <a:extLst>
                <a:ext uri="{FF2B5EF4-FFF2-40B4-BE49-F238E27FC236}">
                  <a16:creationId xmlns:a16="http://schemas.microsoft.com/office/drawing/2014/main" id="{8E4C2E5B-B81B-4420-A88A-1A9D92D1694F}"/>
                </a:ext>
              </a:extLst>
            </p:cNvPr>
            <p:cNvSpPr/>
            <p:nvPr/>
          </p:nvSpPr>
          <p:spPr>
            <a:xfrm>
              <a:off x="941843" y="2232314"/>
              <a:ext cx="1663923" cy="9314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LCD2004</a:t>
              </a:r>
              <a:endPara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697ACF16-FA12-4AE8-A0EE-7085D89D67FF}"/>
                </a:ext>
              </a:extLst>
            </p:cNvPr>
            <p:cNvSpPr/>
            <p:nvPr/>
          </p:nvSpPr>
          <p:spPr>
            <a:xfrm>
              <a:off x="941844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GND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2" name="矩形 381">
              <a:extLst>
                <a:ext uri="{FF2B5EF4-FFF2-40B4-BE49-F238E27FC236}">
                  <a16:creationId xmlns:a16="http://schemas.microsoft.com/office/drawing/2014/main" id="{15EF1C29-42A4-4B1B-91B3-C4FF109C3190}"/>
                </a:ext>
              </a:extLst>
            </p:cNvPr>
            <p:cNvSpPr/>
            <p:nvPr/>
          </p:nvSpPr>
          <p:spPr>
            <a:xfrm>
              <a:off x="1364485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VDD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3" name="矩形 382">
              <a:extLst>
                <a:ext uri="{FF2B5EF4-FFF2-40B4-BE49-F238E27FC236}">
                  <a16:creationId xmlns:a16="http://schemas.microsoft.com/office/drawing/2014/main" id="{CBC5C405-483F-48B7-8E87-B69951A5CC56}"/>
                </a:ext>
              </a:extLst>
            </p:cNvPr>
            <p:cNvSpPr/>
            <p:nvPr/>
          </p:nvSpPr>
          <p:spPr>
            <a:xfrm>
              <a:off x="1787126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SCK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4" name="矩形 383">
              <a:extLst>
                <a:ext uri="{FF2B5EF4-FFF2-40B4-BE49-F238E27FC236}">
                  <a16:creationId xmlns:a16="http://schemas.microsoft.com/office/drawing/2014/main" id="{5D3D5C91-8F56-4B04-AC67-BAFFE428318B}"/>
                </a:ext>
              </a:extLst>
            </p:cNvPr>
            <p:cNvSpPr/>
            <p:nvPr/>
          </p:nvSpPr>
          <p:spPr>
            <a:xfrm>
              <a:off x="2209767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SDA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5" name="矩形 384">
              <a:extLst>
                <a:ext uri="{FF2B5EF4-FFF2-40B4-BE49-F238E27FC236}">
                  <a16:creationId xmlns:a16="http://schemas.microsoft.com/office/drawing/2014/main" id="{617EE878-0148-441E-AD47-25FA65F1AC70}"/>
                </a:ext>
              </a:extLst>
            </p:cNvPr>
            <p:cNvSpPr/>
            <p:nvPr/>
          </p:nvSpPr>
          <p:spPr>
            <a:xfrm>
              <a:off x="941844" y="1716688"/>
              <a:ext cx="396000" cy="180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>
                  <a:solidFill>
                    <a:schemeClr val="bg1"/>
                  </a:solidFill>
                </a:rPr>
                <a:t>GN</a:t>
              </a:r>
              <a:r>
                <a:rPr lang="en-US" altLang="zh-TW" sz="1200" dirty="0">
                  <a:solidFill>
                    <a:schemeClr val="bg1"/>
                  </a:solidFill>
                </a:rPr>
                <a:t>D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8F912BEA-8D16-49D1-95FC-E0603D47FEDD}"/>
                </a:ext>
              </a:extLst>
            </p:cNvPr>
            <p:cNvSpPr/>
            <p:nvPr/>
          </p:nvSpPr>
          <p:spPr>
            <a:xfrm>
              <a:off x="1364485" y="1716688"/>
              <a:ext cx="396000" cy="180000"/>
            </a:xfrm>
            <a:prstGeom prst="rect">
              <a:avLst/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+5V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02577AC7-C1B9-4CE7-A232-664E9FB4AA09}"/>
                </a:ext>
              </a:extLst>
            </p:cNvPr>
            <p:cNvSpPr/>
            <p:nvPr/>
          </p:nvSpPr>
          <p:spPr>
            <a:xfrm>
              <a:off x="1787126" y="1716688"/>
              <a:ext cx="396000" cy="180000"/>
            </a:xfrm>
            <a:prstGeom prst="rect">
              <a:avLst/>
            </a:prstGeom>
            <a:solidFill>
              <a:srgbClr val="FFF2CC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A5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EA75193-CE29-4882-B0BE-91E7D5FAE96C}"/>
                </a:ext>
              </a:extLst>
            </p:cNvPr>
            <p:cNvSpPr/>
            <p:nvPr/>
          </p:nvSpPr>
          <p:spPr>
            <a:xfrm>
              <a:off x="2209767" y="1716688"/>
              <a:ext cx="396000" cy="180000"/>
            </a:xfrm>
            <a:prstGeom prst="rect">
              <a:avLst/>
            </a:prstGeom>
            <a:solidFill>
              <a:srgbClr val="FFF2CC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A4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89" name="直線接點 388">
              <a:extLst>
                <a:ext uri="{FF2B5EF4-FFF2-40B4-BE49-F238E27FC236}">
                  <a16:creationId xmlns:a16="http://schemas.microsoft.com/office/drawing/2014/main" id="{F01C98EF-D567-44E6-80F9-B6E03BE7CECC}"/>
                </a:ext>
              </a:extLst>
            </p:cNvPr>
            <p:cNvCxnSpPr>
              <a:cxnSpLocks/>
              <a:stCxn id="385" idx="2"/>
              <a:endCxn id="381" idx="0"/>
            </p:cNvCxnSpPr>
            <p:nvPr/>
          </p:nvCxnSpPr>
          <p:spPr>
            <a:xfrm>
              <a:off x="1139844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線接點 389">
              <a:extLst>
                <a:ext uri="{FF2B5EF4-FFF2-40B4-BE49-F238E27FC236}">
                  <a16:creationId xmlns:a16="http://schemas.microsoft.com/office/drawing/2014/main" id="{6DFDE2FF-7FCF-485C-93DF-5CEC21D180FA}"/>
                </a:ext>
              </a:extLst>
            </p:cNvPr>
            <p:cNvCxnSpPr>
              <a:cxnSpLocks/>
              <a:stCxn id="386" idx="2"/>
              <a:endCxn id="382" idx="0"/>
            </p:cNvCxnSpPr>
            <p:nvPr/>
          </p:nvCxnSpPr>
          <p:spPr>
            <a:xfrm>
              <a:off x="1562485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線接點 391">
              <a:extLst>
                <a:ext uri="{FF2B5EF4-FFF2-40B4-BE49-F238E27FC236}">
                  <a16:creationId xmlns:a16="http://schemas.microsoft.com/office/drawing/2014/main" id="{562FDE7D-BECF-44D0-8554-508980E34E5A}"/>
                </a:ext>
              </a:extLst>
            </p:cNvPr>
            <p:cNvCxnSpPr>
              <a:cxnSpLocks/>
              <a:stCxn id="387" idx="2"/>
              <a:endCxn id="383" idx="0"/>
            </p:cNvCxnSpPr>
            <p:nvPr/>
          </p:nvCxnSpPr>
          <p:spPr>
            <a:xfrm>
              <a:off x="1985126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線接點 392">
              <a:extLst>
                <a:ext uri="{FF2B5EF4-FFF2-40B4-BE49-F238E27FC236}">
                  <a16:creationId xmlns:a16="http://schemas.microsoft.com/office/drawing/2014/main" id="{49752D88-7547-44AF-8058-E3333B158656}"/>
                </a:ext>
              </a:extLst>
            </p:cNvPr>
            <p:cNvCxnSpPr>
              <a:cxnSpLocks/>
              <a:stCxn id="388" idx="2"/>
              <a:endCxn id="384" idx="0"/>
            </p:cNvCxnSpPr>
            <p:nvPr/>
          </p:nvCxnSpPr>
          <p:spPr>
            <a:xfrm>
              <a:off x="2407767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矩形 395">
            <a:extLst>
              <a:ext uri="{FF2B5EF4-FFF2-40B4-BE49-F238E27FC236}">
                <a16:creationId xmlns:a16="http://schemas.microsoft.com/office/drawing/2014/main" id="{5C2EC234-A826-4034-A464-225C0CC4BE56}"/>
              </a:ext>
            </a:extLst>
          </p:cNvPr>
          <p:cNvSpPr/>
          <p:nvPr/>
        </p:nvSpPr>
        <p:spPr>
          <a:xfrm>
            <a:off x="624664" y="3145786"/>
            <a:ext cx="1663923" cy="9314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 Time Clock</a:t>
            </a:r>
            <a:b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TW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(DS3231)</a:t>
            </a: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57E01EC5-2D00-48D2-945B-6798259EBBA6}"/>
              </a:ext>
            </a:extLst>
          </p:cNvPr>
          <p:cNvSpPr/>
          <p:nvPr/>
        </p:nvSpPr>
        <p:spPr>
          <a:xfrm>
            <a:off x="624665" y="2965786"/>
            <a:ext cx="396000" cy="1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GND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9" name="矩形 398">
            <a:extLst>
              <a:ext uri="{FF2B5EF4-FFF2-40B4-BE49-F238E27FC236}">
                <a16:creationId xmlns:a16="http://schemas.microsoft.com/office/drawing/2014/main" id="{B747629B-8F70-44C8-8092-79EAC229AC7C}"/>
              </a:ext>
            </a:extLst>
          </p:cNvPr>
          <p:cNvSpPr/>
          <p:nvPr/>
        </p:nvSpPr>
        <p:spPr>
          <a:xfrm>
            <a:off x="1047306" y="2965786"/>
            <a:ext cx="396000" cy="1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VDD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0" name="矩形 399">
            <a:extLst>
              <a:ext uri="{FF2B5EF4-FFF2-40B4-BE49-F238E27FC236}">
                <a16:creationId xmlns:a16="http://schemas.microsoft.com/office/drawing/2014/main" id="{E3F24562-7A74-4589-968D-98AFC895FAB9}"/>
              </a:ext>
            </a:extLst>
          </p:cNvPr>
          <p:cNvSpPr/>
          <p:nvPr/>
        </p:nvSpPr>
        <p:spPr>
          <a:xfrm>
            <a:off x="1469947" y="2965786"/>
            <a:ext cx="396000" cy="1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SCL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1" name="矩形 400">
            <a:extLst>
              <a:ext uri="{FF2B5EF4-FFF2-40B4-BE49-F238E27FC236}">
                <a16:creationId xmlns:a16="http://schemas.microsoft.com/office/drawing/2014/main" id="{182BFCD5-791C-4ADA-BD86-CAFBFFF718F1}"/>
              </a:ext>
            </a:extLst>
          </p:cNvPr>
          <p:cNvSpPr/>
          <p:nvPr/>
        </p:nvSpPr>
        <p:spPr>
          <a:xfrm>
            <a:off x="1892588" y="2965786"/>
            <a:ext cx="396000" cy="1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SDA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2" name="矩形 401">
            <a:extLst>
              <a:ext uri="{FF2B5EF4-FFF2-40B4-BE49-F238E27FC236}">
                <a16:creationId xmlns:a16="http://schemas.microsoft.com/office/drawing/2014/main" id="{E9126082-72B5-4E53-8F8C-0560BDD5FAAC}"/>
              </a:ext>
            </a:extLst>
          </p:cNvPr>
          <p:cNvSpPr/>
          <p:nvPr/>
        </p:nvSpPr>
        <p:spPr>
          <a:xfrm>
            <a:off x="624665" y="2630160"/>
            <a:ext cx="396000" cy="180000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>
                <a:solidFill>
                  <a:schemeClr val="bg1"/>
                </a:solidFill>
              </a:rPr>
              <a:t>GN</a:t>
            </a:r>
            <a:r>
              <a:rPr lang="en-US" altLang="zh-TW" sz="1200" dirty="0">
                <a:solidFill>
                  <a:schemeClr val="bg1"/>
                </a:solidFill>
              </a:rPr>
              <a:t>D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6669C700-B97D-4256-95F6-8777508D333E}"/>
              </a:ext>
            </a:extLst>
          </p:cNvPr>
          <p:cNvSpPr/>
          <p:nvPr/>
        </p:nvSpPr>
        <p:spPr>
          <a:xfrm>
            <a:off x="1047306" y="2630160"/>
            <a:ext cx="396000" cy="180000"/>
          </a:xfrm>
          <a:prstGeom prst="rect">
            <a:avLst/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+5V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04" name="矩形 403">
            <a:extLst>
              <a:ext uri="{FF2B5EF4-FFF2-40B4-BE49-F238E27FC236}">
                <a16:creationId xmlns:a16="http://schemas.microsoft.com/office/drawing/2014/main" id="{8E5F88C4-9E10-481D-8167-E99472315C41}"/>
              </a:ext>
            </a:extLst>
          </p:cNvPr>
          <p:cNvSpPr/>
          <p:nvPr/>
        </p:nvSpPr>
        <p:spPr>
          <a:xfrm>
            <a:off x="1469947" y="2630160"/>
            <a:ext cx="396000" cy="180000"/>
          </a:xfrm>
          <a:prstGeom prst="rect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A5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5" name="矩形 404">
            <a:extLst>
              <a:ext uri="{FF2B5EF4-FFF2-40B4-BE49-F238E27FC236}">
                <a16:creationId xmlns:a16="http://schemas.microsoft.com/office/drawing/2014/main" id="{8F1A8551-8D0E-4A39-AA0B-C32389F2E3D5}"/>
              </a:ext>
            </a:extLst>
          </p:cNvPr>
          <p:cNvSpPr/>
          <p:nvPr/>
        </p:nvSpPr>
        <p:spPr>
          <a:xfrm>
            <a:off x="1892588" y="2630160"/>
            <a:ext cx="396000" cy="180000"/>
          </a:xfrm>
          <a:prstGeom prst="rect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A4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07" name="直線接點 406">
            <a:extLst>
              <a:ext uri="{FF2B5EF4-FFF2-40B4-BE49-F238E27FC236}">
                <a16:creationId xmlns:a16="http://schemas.microsoft.com/office/drawing/2014/main" id="{229ED19C-CE65-4AA0-BD41-04EC4A397C88}"/>
              </a:ext>
            </a:extLst>
          </p:cNvPr>
          <p:cNvCxnSpPr>
            <a:cxnSpLocks/>
            <a:stCxn id="402" idx="2"/>
            <a:endCxn id="398" idx="0"/>
          </p:cNvCxnSpPr>
          <p:nvPr/>
        </p:nvCxnSpPr>
        <p:spPr>
          <a:xfrm>
            <a:off x="822665" y="2810160"/>
            <a:ext cx="0" cy="15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線接點 407">
            <a:extLst>
              <a:ext uri="{FF2B5EF4-FFF2-40B4-BE49-F238E27FC236}">
                <a16:creationId xmlns:a16="http://schemas.microsoft.com/office/drawing/2014/main" id="{2CD0399B-C0FA-4BF3-9145-F5D920C41483}"/>
              </a:ext>
            </a:extLst>
          </p:cNvPr>
          <p:cNvCxnSpPr>
            <a:cxnSpLocks/>
            <a:stCxn id="403" idx="2"/>
            <a:endCxn id="399" idx="0"/>
          </p:cNvCxnSpPr>
          <p:nvPr/>
        </p:nvCxnSpPr>
        <p:spPr>
          <a:xfrm>
            <a:off x="1245306" y="2810160"/>
            <a:ext cx="0" cy="15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線接點 410">
            <a:extLst>
              <a:ext uri="{FF2B5EF4-FFF2-40B4-BE49-F238E27FC236}">
                <a16:creationId xmlns:a16="http://schemas.microsoft.com/office/drawing/2014/main" id="{5594ACC7-60A3-48C7-923A-534030FD54EC}"/>
              </a:ext>
            </a:extLst>
          </p:cNvPr>
          <p:cNvCxnSpPr>
            <a:cxnSpLocks/>
            <a:stCxn id="404" idx="2"/>
            <a:endCxn id="400" idx="0"/>
          </p:cNvCxnSpPr>
          <p:nvPr/>
        </p:nvCxnSpPr>
        <p:spPr>
          <a:xfrm>
            <a:off x="1667947" y="2810160"/>
            <a:ext cx="0" cy="15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接點 411">
            <a:extLst>
              <a:ext uri="{FF2B5EF4-FFF2-40B4-BE49-F238E27FC236}">
                <a16:creationId xmlns:a16="http://schemas.microsoft.com/office/drawing/2014/main" id="{DDBA8E4E-1409-4A0E-A3D5-2F61CAFE82A0}"/>
              </a:ext>
            </a:extLst>
          </p:cNvPr>
          <p:cNvCxnSpPr>
            <a:cxnSpLocks/>
            <a:stCxn id="405" idx="2"/>
            <a:endCxn id="401" idx="0"/>
          </p:cNvCxnSpPr>
          <p:nvPr/>
        </p:nvCxnSpPr>
        <p:spPr>
          <a:xfrm>
            <a:off x="2090588" y="2810160"/>
            <a:ext cx="0" cy="15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" name="群組 412">
            <a:extLst>
              <a:ext uri="{FF2B5EF4-FFF2-40B4-BE49-F238E27FC236}">
                <a16:creationId xmlns:a16="http://schemas.microsoft.com/office/drawing/2014/main" id="{8CAA893E-E56B-41E1-B0DC-DF172C68E75E}"/>
              </a:ext>
            </a:extLst>
          </p:cNvPr>
          <p:cNvGrpSpPr/>
          <p:nvPr/>
        </p:nvGrpSpPr>
        <p:grpSpPr>
          <a:xfrm>
            <a:off x="624664" y="4640060"/>
            <a:ext cx="1663924" cy="1447057"/>
            <a:chOff x="941843" y="1716688"/>
            <a:chExt cx="1663924" cy="1447057"/>
          </a:xfrm>
        </p:grpSpPr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EC1A83A9-4FD9-4C90-98CD-8DCA5D039396}"/>
                </a:ext>
              </a:extLst>
            </p:cNvPr>
            <p:cNvSpPr/>
            <p:nvPr/>
          </p:nvSpPr>
          <p:spPr>
            <a:xfrm>
              <a:off x="941843" y="2232314"/>
              <a:ext cx="1663923" cy="9314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GPS Module</a:t>
              </a:r>
              <a:br>
                <a: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(NEO-7N)</a:t>
              </a:r>
              <a:endPara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8F481147-F945-4D05-B8C7-0F8087FC743B}"/>
                </a:ext>
              </a:extLst>
            </p:cNvPr>
            <p:cNvSpPr/>
            <p:nvPr/>
          </p:nvSpPr>
          <p:spPr>
            <a:xfrm>
              <a:off x="941844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GND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F7CED5D8-C0D6-4019-9992-57222E33B0E5}"/>
                </a:ext>
              </a:extLst>
            </p:cNvPr>
            <p:cNvSpPr/>
            <p:nvPr/>
          </p:nvSpPr>
          <p:spPr>
            <a:xfrm>
              <a:off x="1364485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VDD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50B9B1F4-83F3-4754-8D30-7AA0F474145E}"/>
                </a:ext>
              </a:extLst>
            </p:cNvPr>
            <p:cNvSpPr/>
            <p:nvPr/>
          </p:nvSpPr>
          <p:spPr>
            <a:xfrm>
              <a:off x="1787126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RX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BB9268A4-8C86-4D4F-BDBC-35657A48F0B0}"/>
                </a:ext>
              </a:extLst>
            </p:cNvPr>
            <p:cNvSpPr/>
            <p:nvPr/>
          </p:nvSpPr>
          <p:spPr>
            <a:xfrm>
              <a:off x="2209767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947BC109-BBA0-486A-8DD6-91A465A40C1F}"/>
                </a:ext>
              </a:extLst>
            </p:cNvPr>
            <p:cNvSpPr/>
            <p:nvPr/>
          </p:nvSpPr>
          <p:spPr>
            <a:xfrm>
              <a:off x="941844" y="1716688"/>
              <a:ext cx="396000" cy="180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GND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7F9D1655-22C5-4A32-927C-A4E4BA8FA0D7}"/>
                </a:ext>
              </a:extLst>
            </p:cNvPr>
            <p:cNvSpPr/>
            <p:nvPr/>
          </p:nvSpPr>
          <p:spPr>
            <a:xfrm>
              <a:off x="1364485" y="1716688"/>
              <a:ext cx="396000" cy="180000"/>
            </a:xfrm>
            <a:prstGeom prst="rect">
              <a:avLst/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+5V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118BD4A3-EF12-4B52-9156-EE11260CB54C}"/>
                </a:ext>
              </a:extLst>
            </p:cNvPr>
            <p:cNvSpPr/>
            <p:nvPr/>
          </p:nvSpPr>
          <p:spPr>
            <a:xfrm>
              <a:off x="1787126" y="1716688"/>
              <a:ext cx="396000" cy="180000"/>
            </a:xfrm>
            <a:prstGeom prst="rect">
              <a:avLst/>
            </a:prstGeom>
            <a:solidFill>
              <a:srgbClr val="FFF2CC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5B308EE8-6BAC-4415-A4BD-0F2DB730FB9E}"/>
                </a:ext>
              </a:extLst>
            </p:cNvPr>
            <p:cNvSpPr/>
            <p:nvPr/>
          </p:nvSpPr>
          <p:spPr>
            <a:xfrm>
              <a:off x="2209767" y="1716688"/>
              <a:ext cx="396000" cy="180000"/>
            </a:xfrm>
            <a:prstGeom prst="rect">
              <a:avLst/>
            </a:prstGeom>
            <a:solidFill>
              <a:srgbClr val="FFF2CC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RXD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429" name="直線接點 428">
              <a:extLst>
                <a:ext uri="{FF2B5EF4-FFF2-40B4-BE49-F238E27FC236}">
                  <a16:creationId xmlns:a16="http://schemas.microsoft.com/office/drawing/2014/main" id="{40C3F4EB-F367-4CEA-A227-0E04C06CE988}"/>
                </a:ext>
              </a:extLst>
            </p:cNvPr>
            <p:cNvCxnSpPr>
              <a:cxnSpLocks/>
              <a:stCxn id="421" idx="2"/>
              <a:endCxn id="415" idx="0"/>
            </p:cNvCxnSpPr>
            <p:nvPr/>
          </p:nvCxnSpPr>
          <p:spPr>
            <a:xfrm>
              <a:off x="1139844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接點 429">
              <a:extLst>
                <a:ext uri="{FF2B5EF4-FFF2-40B4-BE49-F238E27FC236}">
                  <a16:creationId xmlns:a16="http://schemas.microsoft.com/office/drawing/2014/main" id="{CA036025-7502-461C-9FD8-2AECC32F9F38}"/>
                </a:ext>
              </a:extLst>
            </p:cNvPr>
            <p:cNvCxnSpPr>
              <a:cxnSpLocks/>
              <a:stCxn id="422" idx="2"/>
              <a:endCxn id="416" idx="0"/>
            </p:cNvCxnSpPr>
            <p:nvPr/>
          </p:nvCxnSpPr>
          <p:spPr>
            <a:xfrm>
              <a:off x="1562485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線接點 430">
              <a:extLst>
                <a:ext uri="{FF2B5EF4-FFF2-40B4-BE49-F238E27FC236}">
                  <a16:creationId xmlns:a16="http://schemas.microsoft.com/office/drawing/2014/main" id="{2676A664-EF46-4B68-870E-4711141E94C9}"/>
                </a:ext>
              </a:extLst>
            </p:cNvPr>
            <p:cNvCxnSpPr>
              <a:cxnSpLocks/>
              <a:stCxn id="423" idx="2"/>
              <a:endCxn id="418" idx="0"/>
            </p:cNvCxnSpPr>
            <p:nvPr/>
          </p:nvCxnSpPr>
          <p:spPr>
            <a:xfrm>
              <a:off x="1985126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線接點 431">
              <a:extLst>
                <a:ext uri="{FF2B5EF4-FFF2-40B4-BE49-F238E27FC236}">
                  <a16:creationId xmlns:a16="http://schemas.microsoft.com/office/drawing/2014/main" id="{7B810DFB-D89C-4BCD-974F-09E9C2CD0929}"/>
                </a:ext>
              </a:extLst>
            </p:cNvPr>
            <p:cNvCxnSpPr>
              <a:cxnSpLocks/>
              <a:stCxn id="424" idx="2"/>
              <a:endCxn id="419" idx="0"/>
            </p:cNvCxnSpPr>
            <p:nvPr/>
          </p:nvCxnSpPr>
          <p:spPr>
            <a:xfrm>
              <a:off x="2407767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6" name="文字方塊 475">
            <a:extLst>
              <a:ext uri="{FF2B5EF4-FFF2-40B4-BE49-F238E27FC236}">
                <a16:creationId xmlns:a16="http://schemas.microsoft.com/office/drawing/2014/main" id="{BC302DDE-A616-4AE2-9D2B-56F4580B5F9B}"/>
              </a:ext>
            </a:extLst>
          </p:cNvPr>
          <p:cNvSpPr txBox="1"/>
          <p:nvPr/>
        </p:nvSpPr>
        <p:spPr>
          <a:xfrm>
            <a:off x="347788" y="4052790"/>
            <a:ext cx="2226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可省略，</a:t>
            </a:r>
            <a:r>
              <a:rPr lang="en-US" altLang="zh-TW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GPS</a:t>
            </a:r>
            <a:r>
              <a:rPr lang="zh-TW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即可取得時間</a:t>
            </a:r>
            <a:r>
              <a:rPr lang="en-US" altLang="zh-TW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1200" dirty="0"/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78CCE50E-3F95-4FD0-84FE-7BAE7D9EA537}"/>
              </a:ext>
            </a:extLst>
          </p:cNvPr>
          <p:cNvSpPr/>
          <p:nvPr/>
        </p:nvSpPr>
        <p:spPr>
          <a:xfrm>
            <a:off x="3885357" y="1354191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F7D88EB-E474-49AD-8F4D-7E8ADECCD0D9}"/>
              </a:ext>
            </a:extLst>
          </p:cNvPr>
          <p:cNvSpPr/>
          <p:nvPr/>
        </p:nvSpPr>
        <p:spPr>
          <a:xfrm>
            <a:off x="2854973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3" name="矩形 432">
            <a:extLst>
              <a:ext uri="{FF2B5EF4-FFF2-40B4-BE49-F238E27FC236}">
                <a16:creationId xmlns:a16="http://schemas.microsoft.com/office/drawing/2014/main" id="{4A35F722-1008-4D05-A42D-3C9C17CBB3A3}"/>
              </a:ext>
            </a:extLst>
          </p:cNvPr>
          <p:cNvSpPr/>
          <p:nvPr/>
        </p:nvSpPr>
        <p:spPr>
          <a:xfrm>
            <a:off x="3148569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5" name="矩形 434">
            <a:extLst>
              <a:ext uri="{FF2B5EF4-FFF2-40B4-BE49-F238E27FC236}">
                <a16:creationId xmlns:a16="http://schemas.microsoft.com/office/drawing/2014/main" id="{D8D95137-6DD5-4629-A6E9-0E024146E053}"/>
              </a:ext>
            </a:extLst>
          </p:cNvPr>
          <p:cNvSpPr/>
          <p:nvPr/>
        </p:nvSpPr>
        <p:spPr>
          <a:xfrm>
            <a:off x="3442165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6" name="矩形 435">
            <a:extLst>
              <a:ext uri="{FF2B5EF4-FFF2-40B4-BE49-F238E27FC236}">
                <a16:creationId xmlns:a16="http://schemas.microsoft.com/office/drawing/2014/main" id="{E12395FA-96D6-4ECA-AA1B-EB00E8712B8B}"/>
              </a:ext>
            </a:extLst>
          </p:cNvPr>
          <p:cNvSpPr/>
          <p:nvPr/>
        </p:nvSpPr>
        <p:spPr>
          <a:xfrm>
            <a:off x="3735761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7" name="矩形 436">
            <a:extLst>
              <a:ext uri="{FF2B5EF4-FFF2-40B4-BE49-F238E27FC236}">
                <a16:creationId xmlns:a16="http://schemas.microsoft.com/office/drawing/2014/main" id="{221154E3-BA49-496B-9C29-D3BC277022F5}"/>
              </a:ext>
            </a:extLst>
          </p:cNvPr>
          <p:cNvSpPr/>
          <p:nvPr/>
        </p:nvSpPr>
        <p:spPr>
          <a:xfrm>
            <a:off x="4029357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8" name="矩形 437">
            <a:extLst>
              <a:ext uri="{FF2B5EF4-FFF2-40B4-BE49-F238E27FC236}">
                <a16:creationId xmlns:a16="http://schemas.microsoft.com/office/drawing/2014/main" id="{891055E0-6FBA-4A24-9F7A-C9D088986B81}"/>
              </a:ext>
            </a:extLst>
          </p:cNvPr>
          <p:cNvSpPr/>
          <p:nvPr/>
        </p:nvSpPr>
        <p:spPr>
          <a:xfrm>
            <a:off x="4322953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" name="矩形 438">
            <a:extLst>
              <a:ext uri="{FF2B5EF4-FFF2-40B4-BE49-F238E27FC236}">
                <a16:creationId xmlns:a16="http://schemas.microsoft.com/office/drawing/2014/main" id="{5E6CE16D-202C-4C79-B73D-414668857D25}"/>
              </a:ext>
            </a:extLst>
          </p:cNvPr>
          <p:cNvSpPr/>
          <p:nvPr/>
        </p:nvSpPr>
        <p:spPr>
          <a:xfrm>
            <a:off x="4616549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1" name="矩形 440">
            <a:extLst>
              <a:ext uri="{FF2B5EF4-FFF2-40B4-BE49-F238E27FC236}">
                <a16:creationId xmlns:a16="http://schemas.microsoft.com/office/drawing/2014/main" id="{36F6E726-9DB2-476C-974B-84F7A178C1C5}"/>
              </a:ext>
            </a:extLst>
          </p:cNvPr>
          <p:cNvSpPr/>
          <p:nvPr/>
        </p:nvSpPr>
        <p:spPr>
          <a:xfrm>
            <a:off x="4910145" y="1486565"/>
            <a:ext cx="288000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2" name="矩形 441">
            <a:extLst>
              <a:ext uri="{FF2B5EF4-FFF2-40B4-BE49-F238E27FC236}">
                <a16:creationId xmlns:a16="http://schemas.microsoft.com/office/drawing/2014/main" id="{6EA5A0EB-C29D-411B-8EE8-3C64CE8475C4}"/>
              </a:ext>
            </a:extLst>
          </p:cNvPr>
          <p:cNvSpPr/>
          <p:nvPr/>
        </p:nvSpPr>
        <p:spPr>
          <a:xfrm>
            <a:off x="2854973" y="1774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3" name="矩形 442">
            <a:extLst>
              <a:ext uri="{FF2B5EF4-FFF2-40B4-BE49-F238E27FC236}">
                <a16:creationId xmlns:a16="http://schemas.microsoft.com/office/drawing/2014/main" id="{66A67183-8330-47D8-832D-7C95E93ABB4F}"/>
              </a:ext>
            </a:extLst>
          </p:cNvPr>
          <p:cNvSpPr/>
          <p:nvPr/>
        </p:nvSpPr>
        <p:spPr>
          <a:xfrm>
            <a:off x="3148569" y="1774565"/>
            <a:ext cx="288000" cy="28800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4" name="矩形 443">
            <a:extLst>
              <a:ext uri="{FF2B5EF4-FFF2-40B4-BE49-F238E27FC236}">
                <a16:creationId xmlns:a16="http://schemas.microsoft.com/office/drawing/2014/main" id="{F8212F1E-DF12-4906-8767-43734A1CE1DB}"/>
              </a:ext>
            </a:extLst>
          </p:cNvPr>
          <p:cNvSpPr/>
          <p:nvPr/>
        </p:nvSpPr>
        <p:spPr>
          <a:xfrm>
            <a:off x="3442165" y="1774565"/>
            <a:ext cx="288000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5" name="矩形 444">
            <a:extLst>
              <a:ext uri="{FF2B5EF4-FFF2-40B4-BE49-F238E27FC236}">
                <a16:creationId xmlns:a16="http://schemas.microsoft.com/office/drawing/2014/main" id="{BE9973B7-3953-4AD0-A629-92CF39B02A6B}"/>
              </a:ext>
            </a:extLst>
          </p:cNvPr>
          <p:cNvSpPr/>
          <p:nvPr/>
        </p:nvSpPr>
        <p:spPr>
          <a:xfrm>
            <a:off x="3735761" y="1774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6" name="矩形 445">
            <a:extLst>
              <a:ext uri="{FF2B5EF4-FFF2-40B4-BE49-F238E27FC236}">
                <a16:creationId xmlns:a16="http://schemas.microsoft.com/office/drawing/2014/main" id="{12D81B77-9B9E-48FA-BB56-58536C40BF52}"/>
              </a:ext>
            </a:extLst>
          </p:cNvPr>
          <p:cNvSpPr/>
          <p:nvPr/>
        </p:nvSpPr>
        <p:spPr>
          <a:xfrm>
            <a:off x="4029357" y="1774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7" name="矩形 446">
            <a:extLst>
              <a:ext uri="{FF2B5EF4-FFF2-40B4-BE49-F238E27FC236}">
                <a16:creationId xmlns:a16="http://schemas.microsoft.com/office/drawing/2014/main" id="{93EED1BE-5CED-4699-BF10-832828FD86E7}"/>
              </a:ext>
            </a:extLst>
          </p:cNvPr>
          <p:cNvSpPr/>
          <p:nvPr/>
        </p:nvSpPr>
        <p:spPr>
          <a:xfrm>
            <a:off x="4322953" y="1774565"/>
            <a:ext cx="288000" cy="28800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FFD1ADA5-5417-4D1E-90A8-2F993F84B2B3}"/>
              </a:ext>
            </a:extLst>
          </p:cNvPr>
          <p:cNvSpPr/>
          <p:nvPr/>
        </p:nvSpPr>
        <p:spPr>
          <a:xfrm>
            <a:off x="4616549" y="1774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4FCC886B-A5B4-42C6-8A7A-8BB9011FCB85}"/>
              </a:ext>
            </a:extLst>
          </p:cNvPr>
          <p:cNvSpPr/>
          <p:nvPr/>
        </p:nvSpPr>
        <p:spPr>
          <a:xfrm>
            <a:off x="4910145" y="1774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直角三角形 77">
            <a:extLst>
              <a:ext uri="{FF2B5EF4-FFF2-40B4-BE49-F238E27FC236}">
                <a16:creationId xmlns:a16="http://schemas.microsoft.com/office/drawing/2014/main" id="{8001EDA5-1380-4B58-8BCB-9BA0DBD6D3D2}"/>
              </a:ext>
            </a:extLst>
          </p:cNvPr>
          <p:cNvSpPr/>
          <p:nvPr/>
        </p:nvSpPr>
        <p:spPr>
          <a:xfrm>
            <a:off x="3148569" y="1774565"/>
            <a:ext cx="288000" cy="28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0" name="直角三角形 449">
            <a:extLst>
              <a:ext uri="{FF2B5EF4-FFF2-40B4-BE49-F238E27FC236}">
                <a16:creationId xmlns:a16="http://schemas.microsoft.com/office/drawing/2014/main" id="{DFB95B3D-62E3-44B7-B0E9-CF2ABE9C1864}"/>
              </a:ext>
            </a:extLst>
          </p:cNvPr>
          <p:cNvSpPr/>
          <p:nvPr/>
        </p:nvSpPr>
        <p:spPr>
          <a:xfrm>
            <a:off x="3442165" y="1774565"/>
            <a:ext cx="288000" cy="288000"/>
          </a:xfrm>
          <a:prstGeom prst="rtTriangle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1" name="直角三角形 450">
            <a:extLst>
              <a:ext uri="{FF2B5EF4-FFF2-40B4-BE49-F238E27FC236}">
                <a16:creationId xmlns:a16="http://schemas.microsoft.com/office/drawing/2014/main" id="{C1BB5527-B089-4B90-B87B-5579683ED71A}"/>
              </a:ext>
            </a:extLst>
          </p:cNvPr>
          <p:cNvSpPr/>
          <p:nvPr/>
        </p:nvSpPr>
        <p:spPr>
          <a:xfrm>
            <a:off x="4910145" y="1486565"/>
            <a:ext cx="288000" cy="288000"/>
          </a:xfrm>
          <a:prstGeom prst="rtTriangl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3CCC0EB9-17A3-4CC9-ABC3-D985CC2E72DF}"/>
              </a:ext>
            </a:extLst>
          </p:cNvPr>
          <p:cNvCxnSpPr/>
          <p:nvPr/>
        </p:nvCxnSpPr>
        <p:spPr>
          <a:xfrm flipH="1">
            <a:off x="4610953" y="1774565"/>
            <a:ext cx="293596" cy="2880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2" name="直線接點 451">
            <a:extLst>
              <a:ext uri="{FF2B5EF4-FFF2-40B4-BE49-F238E27FC236}">
                <a16:creationId xmlns:a16="http://schemas.microsoft.com/office/drawing/2014/main" id="{0FE62945-7C69-48A5-92D7-DCC3D661E26D}"/>
              </a:ext>
            </a:extLst>
          </p:cNvPr>
          <p:cNvCxnSpPr>
            <a:cxnSpLocks/>
          </p:cNvCxnSpPr>
          <p:nvPr/>
        </p:nvCxnSpPr>
        <p:spPr>
          <a:xfrm>
            <a:off x="4615313" y="1774565"/>
            <a:ext cx="278044" cy="2880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4" name="文字方塊 453">
            <a:extLst>
              <a:ext uri="{FF2B5EF4-FFF2-40B4-BE49-F238E27FC236}">
                <a16:creationId xmlns:a16="http://schemas.microsoft.com/office/drawing/2014/main" id="{594696ED-D92C-454E-AD31-EB65A1AEDB1B}"/>
              </a:ext>
            </a:extLst>
          </p:cNvPr>
          <p:cNvSpPr txBox="1"/>
          <p:nvPr/>
        </p:nvSpPr>
        <p:spPr>
          <a:xfrm>
            <a:off x="2970997" y="918672"/>
            <a:ext cx="2105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機車儀錶板連接器</a:t>
            </a:r>
          </a:p>
        </p:txBody>
      </p:sp>
      <p:sp>
        <p:nvSpPr>
          <p:cNvPr id="455" name="矩形 454">
            <a:extLst>
              <a:ext uri="{FF2B5EF4-FFF2-40B4-BE49-F238E27FC236}">
                <a16:creationId xmlns:a16="http://schemas.microsoft.com/office/drawing/2014/main" id="{4C5462A1-A455-4C2A-BE41-2E11E28EAC9D}"/>
              </a:ext>
            </a:extLst>
          </p:cNvPr>
          <p:cNvSpPr/>
          <p:nvPr/>
        </p:nvSpPr>
        <p:spPr>
          <a:xfrm>
            <a:off x="5444762" y="1540565"/>
            <a:ext cx="396000" cy="180000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GND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469" name="直線接點 468">
            <a:extLst>
              <a:ext uri="{FF2B5EF4-FFF2-40B4-BE49-F238E27FC236}">
                <a16:creationId xmlns:a16="http://schemas.microsoft.com/office/drawing/2014/main" id="{0FDE1384-8E40-44F6-820C-4D1E095571FC}"/>
              </a:ext>
            </a:extLst>
          </p:cNvPr>
          <p:cNvCxnSpPr>
            <a:cxnSpLocks/>
            <a:stCxn id="441" idx="3"/>
            <a:endCxn id="455" idx="1"/>
          </p:cNvCxnSpPr>
          <p:nvPr/>
        </p:nvCxnSpPr>
        <p:spPr>
          <a:xfrm>
            <a:off x="5198145" y="1630565"/>
            <a:ext cx="246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矩形 469">
            <a:extLst>
              <a:ext uri="{FF2B5EF4-FFF2-40B4-BE49-F238E27FC236}">
                <a16:creationId xmlns:a16="http://schemas.microsoft.com/office/drawing/2014/main" id="{84486B9D-1BC2-4C53-80C8-B2E5B41484A8}"/>
              </a:ext>
            </a:extLst>
          </p:cNvPr>
          <p:cNvSpPr/>
          <p:nvPr/>
        </p:nvSpPr>
        <p:spPr>
          <a:xfrm>
            <a:off x="2736715" y="5009601"/>
            <a:ext cx="396000" cy="180000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GND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94" name="接點: 肘形 93">
            <a:extLst>
              <a:ext uri="{FF2B5EF4-FFF2-40B4-BE49-F238E27FC236}">
                <a16:creationId xmlns:a16="http://schemas.microsoft.com/office/drawing/2014/main" id="{89885E90-2C4C-4F81-B21D-9F8D65EA7890}"/>
              </a:ext>
            </a:extLst>
          </p:cNvPr>
          <p:cNvCxnSpPr>
            <a:stCxn id="78" idx="3"/>
            <a:endCxn id="470" idx="0"/>
          </p:cNvCxnSpPr>
          <p:nvPr/>
        </p:nvCxnSpPr>
        <p:spPr>
          <a:xfrm rot="5400000">
            <a:off x="1640124" y="3357156"/>
            <a:ext cx="2947036" cy="357854"/>
          </a:xfrm>
          <a:prstGeom prst="bentConnector3">
            <a:avLst>
              <a:gd name="adj1" fmla="val 258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接點: 肘形 474">
            <a:extLst>
              <a:ext uri="{FF2B5EF4-FFF2-40B4-BE49-F238E27FC236}">
                <a16:creationId xmlns:a16="http://schemas.microsoft.com/office/drawing/2014/main" id="{872D8DEA-230B-4AF0-9239-9C6E86E324C3}"/>
              </a:ext>
            </a:extLst>
          </p:cNvPr>
          <p:cNvCxnSpPr>
            <a:cxnSpLocks/>
            <a:stCxn id="110" idx="1"/>
            <a:endCxn id="450" idx="3"/>
          </p:cNvCxnSpPr>
          <p:nvPr/>
        </p:nvCxnSpPr>
        <p:spPr>
          <a:xfrm rot="10800000">
            <a:off x="3586165" y="2062565"/>
            <a:ext cx="262214" cy="29931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F68CFBD6-3ED0-4528-8EB3-8BAC26A4965A}"/>
              </a:ext>
            </a:extLst>
          </p:cNvPr>
          <p:cNvGrpSpPr/>
          <p:nvPr/>
        </p:nvGrpSpPr>
        <p:grpSpPr>
          <a:xfrm>
            <a:off x="3848379" y="4604962"/>
            <a:ext cx="1975528" cy="901409"/>
            <a:chOff x="5546558" y="2646947"/>
            <a:chExt cx="1975528" cy="901409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1A9D8917-F05B-4C5B-A00E-0127DA5D1DB3}"/>
                </a:ext>
              </a:extLst>
            </p:cNvPr>
            <p:cNvSpPr/>
            <p:nvPr/>
          </p:nvSpPr>
          <p:spPr>
            <a:xfrm>
              <a:off x="5760283" y="2775383"/>
              <a:ext cx="1537161" cy="28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220</a:t>
              </a:r>
              <a:r>
                <a:rPr lang="el-GR" altLang="zh-TW" dirty="0">
                  <a:solidFill>
                    <a:schemeClr val="tx1"/>
                  </a:solidFill>
                </a:rPr>
                <a:t>Ω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(1/2W)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67795D0C-875D-4E3F-B7DC-DC5CA14C1D04}"/>
                </a:ext>
              </a:extLst>
            </p:cNvPr>
            <p:cNvSpPr/>
            <p:nvPr/>
          </p:nvSpPr>
          <p:spPr>
            <a:xfrm>
              <a:off x="5760283" y="3141586"/>
              <a:ext cx="1537161" cy="28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220</a:t>
              </a:r>
              <a:r>
                <a:rPr lang="el-GR" altLang="zh-TW" dirty="0">
                  <a:solidFill>
                    <a:schemeClr val="tx1"/>
                  </a:solidFill>
                </a:rPr>
                <a:t>Ω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(1/2W)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73" name="接點: 肘形 472">
              <a:extLst>
                <a:ext uri="{FF2B5EF4-FFF2-40B4-BE49-F238E27FC236}">
                  <a16:creationId xmlns:a16="http://schemas.microsoft.com/office/drawing/2014/main" id="{DAA0F6CC-4936-4B94-A87F-80D7B5A01D79}"/>
                </a:ext>
              </a:extLst>
            </p:cNvPr>
            <p:cNvCxnSpPr>
              <a:cxnSpLocks/>
              <a:stCxn id="472" idx="1"/>
              <a:endCxn id="96" idx="1"/>
            </p:cNvCxnSpPr>
            <p:nvPr/>
          </p:nvCxnSpPr>
          <p:spPr>
            <a:xfrm rot="10800000">
              <a:off x="5760283" y="2919384"/>
              <a:ext cx="12700" cy="366203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接點: 肘形 473">
              <a:extLst>
                <a:ext uri="{FF2B5EF4-FFF2-40B4-BE49-F238E27FC236}">
                  <a16:creationId xmlns:a16="http://schemas.microsoft.com/office/drawing/2014/main" id="{9CA95A1A-1640-4F6D-B3F6-75BC0AC81248}"/>
                </a:ext>
              </a:extLst>
            </p:cNvPr>
            <p:cNvCxnSpPr>
              <a:cxnSpLocks/>
              <a:stCxn id="472" idx="3"/>
              <a:endCxn id="96" idx="3"/>
            </p:cNvCxnSpPr>
            <p:nvPr/>
          </p:nvCxnSpPr>
          <p:spPr>
            <a:xfrm flipV="1">
              <a:off x="7297444" y="2919383"/>
              <a:ext cx="12700" cy="366203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BE9B5C2-F628-4648-9206-B6880327FB55}"/>
                </a:ext>
              </a:extLst>
            </p:cNvPr>
            <p:cNvSpPr/>
            <p:nvPr/>
          </p:nvSpPr>
          <p:spPr>
            <a:xfrm>
              <a:off x="5546558" y="2646947"/>
              <a:ext cx="1975528" cy="9014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77" name="矩形 476">
            <a:extLst>
              <a:ext uri="{FF2B5EF4-FFF2-40B4-BE49-F238E27FC236}">
                <a16:creationId xmlns:a16="http://schemas.microsoft.com/office/drawing/2014/main" id="{81DF50E4-FFBE-4DA4-B088-FA554CE41E62}"/>
              </a:ext>
            </a:extLst>
          </p:cNvPr>
          <p:cNvSpPr/>
          <p:nvPr/>
        </p:nvSpPr>
        <p:spPr>
          <a:xfrm>
            <a:off x="6057278" y="4965666"/>
            <a:ext cx="396000" cy="180000"/>
          </a:xfrm>
          <a:prstGeom prst="rect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D13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478" name="直線接點 477">
            <a:extLst>
              <a:ext uri="{FF2B5EF4-FFF2-40B4-BE49-F238E27FC236}">
                <a16:creationId xmlns:a16="http://schemas.microsoft.com/office/drawing/2014/main" id="{162DBECA-B5AB-4978-A128-49071339A83A}"/>
              </a:ext>
            </a:extLst>
          </p:cNvPr>
          <p:cNvCxnSpPr>
            <a:cxnSpLocks/>
            <a:stCxn id="110" idx="3"/>
            <a:endCxn id="477" idx="1"/>
          </p:cNvCxnSpPr>
          <p:nvPr/>
        </p:nvCxnSpPr>
        <p:spPr>
          <a:xfrm flipV="1">
            <a:off x="5823907" y="5055666"/>
            <a:ext cx="2333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矩形 478">
            <a:extLst>
              <a:ext uri="{FF2B5EF4-FFF2-40B4-BE49-F238E27FC236}">
                <a16:creationId xmlns:a16="http://schemas.microsoft.com/office/drawing/2014/main" id="{E48D4939-AFF6-483B-AB95-2412FE08943D}"/>
              </a:ext>
            </a:extLst>
          </p:cNvPr>
          <p:cNvSpPr/>
          <p:nvPr/>
        </p:nvSpPr>
        <p:spPr>
          <a:xfrm>
            <a:off x="3859983" y="4374216"/>
            <a:ext cx="396000" cy="180000"/>
          </a:xfrm>
          <a:prstGeom prst="rect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A1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480" name="接點: 肘形 479">
            <a:extLst>
              <a:ext uri="{FF2B5EF4-FFF2-40B4-BE49-F238E27FC236}">
                <a16:creationId xmlns:a16="http://schemas.microsoft.com/office/drawing/2014/main" id="{F8D406D2-4763-46DB-A186-6E676167EAD7}"/>
              </a:ext>
            </a:extLst>
          </p:cNvPr>
          <p:cNvCxnSpPr>
            <a:cxnSpLocks/>
            <a:stCxn id="450" idx="3"/>
            <a:endCxn id="479" idx="1"/>
          </p:cNvCxnSpPr>
          <p:nvPr/>
        </p:nvCxnSpPr>
        <p:spPr>
          <a:xfrm rot="16200000" flipH="1">
            <a:off x="2522249" y="3126481"/>
            <a:ext cx="2401651" cy="2738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C647D7C5-563E-4B77-A0D1-DEEED4671FCF}"/>
              </a:ext>
            </a:extLst>
          </p:cNvPr>
          <p:cNvCxnSpPr/>
          <p:nvPr/>
        </p:nvCxnSpPr>
        <p:spPr>
          <a:xfrm>
            <a:off x="2934715" y="3758145"/>
            <a:ext cx="651449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文字方塊 480">
            <a:extLst>
              <a:ext uri="{FF2B5EF4-FFF2-40B4-BE49-F238E27FC236}">
                <a16:creationId xmlns:a16="http://schemas.microsoft.com/office/drawing/2014/main" id="{CE22CCE1-70E6-4E92-9D55-3922F54AF493}"/>
              </a:ext>
            </a:extLst>
          </p:cNvPr>
          <p:cNvSpPr txBox="1"/>
          <p:nvPr/>
        </p:nvSpPr>
        <p:spPr>
          <a:xfrm>
            <a:off x="2685343" y="3278920"/>
            <a:ext cx="112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滿油 </a:t>
            </a:r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el-GR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Ω</a:t>
            </a:r>
            <a:endParaRPr lang="en-US" altLang="zh-TW" sz="1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沒油 </a:t>
            </a:r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lang="el-GR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Ω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2" name="矩形 481">
            <a:extLst>
              <a:ext uri="{FF2B5EF4-FFF2-40B4-BE49-F238E27FC236}">
                <a16:creationId xmlns:a16="http://schemas.microsoft.com/office/drawing/2014/main" id="{3E17AC88-BF58-4FDD-967E-108E32839D29}"/>
              </a:ext>
            </a:extLst>
          </p:cNvPr>
          <p:cNvSpPr/>
          <p:nvPr/>
        </p:nvSpPr>
        <p:spPr>
          <a:xfrm>
            <a:off x="4967430" y="2320816"/>
            <a:ext cx="940249" cy="28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保險絲</a:t>
            </a:r>
          </a:p>
        </p:txBody>
      </p:sp>
      <p:cxnSp>
        <p:nvCxnSpPr>
          <p:cNvPr id="483" name="接點: 肘形 482">
            <a:extLst>
              <a:ext uri="{FF2B5EF4-FFF2-40B4-BE49-F238E27FC236}">
                <a16:creationId xmlns:a16="http://schemas.microsoft.com/office/drawing/2014/main" id="{C826B733-6523-47D7-AEDC-478D6A27C13E}"/>
              </a:ext>
            </a:extLst>
          </p:cNvPr>
          <p:cNvCxnSpPr>
            <a:cxnSpLocks/>
            <a:stCxn id="447" idx="2"/>
            <a:endCxn id="482" idx="1"/>
          </p:cNvCxnSpPr>
          <p:nvPr/>
        </p:nvCxnSpPr>
        <p:spPr>
          <a:xfrm rot="16200000" flipH="1">
            <a:off x="4516066" y="2013451"/>
            <a:ext cx="402251" cy="5004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文字方塊 483">
            <a:extLst>
              <a:ext uri="{FF2B5EF4-FFF2-40B4-BE49-F238E27FC236}">
                <a16:creationId xmlns:a16="http://schemas.microsoft.com/office/drawing/2014/main" id="{785A8A4F-111F-446B-AA00-156126477BB2}"/>
              </a:ext>
            </a:extLst>
          </p:cNvPr>
          <p:cNvSpPr txBox="1"/>
          <p:nvPr/>
        </p:nvSpPr>
        <p:spPr>
          <a:xfrm>
            <a:off x="4054153" y="2052501"/>
            <a:ext cx="716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+12V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5" name="文字方塊 484">
            <a:extLst>
              <a:ext uri="{FF2B5EF4-FFF2-40B4-BE49-F238E27FC236}">
                <a16:creationId xmlns:a16="http://schemas.microsoft.com/office/drawing/2014/main" id="{6AB43437-547A-4A36-859F-94A0B569BC56}"/>
              </a:ext>
            </a:extLst>
          </p:cNvPr>
          <p:cNvSpPr txBox="1"/>
          <p:nvPr/>
        </p:nvSpPr>
        <p:spPr>
          <a:xfrm>
            <a:off x="4710812" y="1239315"/>
            <a:ext cx="716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GND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6" name="文字方塊 485">
            <a:extLst>
              <a:ext uri="{FF2B5EF4-FFF2-40B4-BE49-F238E27FC236}">
                <a16:creationId xmlns:a16="http://schemas.microsoft.com/office/drawing/2014/main" id="{3B2ADFBE-14F2-415B-BA74-C3F3325552AB}"/>
              </a:ext>
            </a:extLst>
          </p:cNvPr>
          <p:cNvSpPr txBox="1"/>
          <p:nvPr/>
        </p:nvSpPr>
        <p:spPr>
          <a:xfrm>
            <a:off x="3226286" y="2062563"/>
            <a:ext cx="716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油表</a:t>
            </a:r>
          </a:p>
        </p:txBody>
      </p:sp>
      <p:sp>
        <p:nvSpPr>
          <p:cNvPr id="487" name="文字方塊 486">
            <a:extLst>
              <a:ext uri="{FF2B5EF4-FFF2-40B4-BE49-F238E27FC236}">
                <a16:creationId xmlns:a16="http://schemas.microsoft.com/office/drawing/2014/main" id="{1E06338A-F418-4515-ABCF-0E6B28DE21D6}"/>
              </a:ext>
            </a:extLst>
          </p:cNvPr>
          <p:cNvSpPr txBox="1"/>
          <p:nvPr/>
        </p:nvSpPr>
        <p:spPr>
          <a:xfrm>
            <a:off x="2924308" y="2062563"/>
            <a:ext cx="716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油表</a:t>
            </a:r>
          </a:p>
        </p:txBody>
      </p:sp>
      <p:sp>
        <p:nvSpPr>
          <p:cNvPr id="489" name="矩形 488">
            <a:extLst>
              <a:ext uri="{FF2B5EF4-FFF2-40B4-BE49-F238E27FC236}">
                <a16:creationId xmlns:a16="http://schemas.microsoft.com/office/drawing/2014/main" id="{60096282-1E67-49E0-9CB8-0139C15ECEB0}"/>
              </a:ext>
            </a:extLst>
          </p:cNvPr>
          <p:cNvSpPr/>
          <p:nvPr/>
        </p:nvSpPr>
        <p:spPr>
          <a:xfrm>
            <a:off x="4965371" y="3157706"/>
            <a:ext cx="942162" cy="28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22K</a:t>
            </a:r>
            <a:r>
              <a:rPr lang="el-GR" altLang="zh-TW" dirty="0">
                <a:solidFill>
                  <a:schemeClr val="tx1"/>
                </a:solidFill>
              </a:rPr>
              <a:t>Ω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0" name="矩形 489">
            <a:extLst>
              <a:ext uri="{FF2B5EF4-FFF2-40B4-BE49-F238E27FC236}">
                <a16:creationId xmlns:a16="http://schemas.microsoft.com/office/drawing/2014/main" id="{D9AACB71-4AE1-46B9-99ED-1A7AD08AF203}"/>
              </a:ext>
            </a:extLst>
          </p:cNvPr>
          <p:cNvSpPr/>
          <p:nvPr/>
        </p:nvSpPr>
        <p:spPr>
          <a:xfrm>
            <a:off x="4965371" y="3523909"/>
            <a:ext cx="942162" cy="28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10K</a:t>
            </a:r>
            <a:r>
              <a:rPr lang="el-GR" altLang="zh-TW" dirty="0">
                <a:solidFill>
                  <a:schemeClr val="tx1"/>
                </a:solidFill>
              </a:rPr>
              <a:t>Ω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4" name="矩形 493">
            <a:extLst>
              <a:ext uri="{FF2B5EF4-FFF2-40B4-BE49-F238E27FC236}">
                <a16:creationId xmlns:a16="http://schemas.microsoft.com/office/drawing/2014/main" id="{4D2B8513-CA0B-46F7-AB0C-ED8D6C1848A6}"/>
              </a:ext>
            </a:extLst>
          </p:cNvPr>
          <p:cNvSpPr/>
          <p:nvPr/>
        </p:nvSpPr>
        <p:spPr>
          <a:xfrm>
            <a:off x="4358335" y="3577908"/>
            <a:ext cx="396000" cy="180000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GND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495" name="接點: 肘形 494">
            <a:extLst>
              <a:ext uri="{FF2B5EF4-FFF2-40B4-BE49-F238E27FC236}">
                <a16:creationId xmlns:a16="http://schemas.microsoft.com/office/drawing/2014/main" id="{F82CFF9F-93CD-42ED-82A9-05138CA88C39}"/>
              </a:ext>
            </a:extLst>
          </p:cNvPr>
          <p:cNvCxnSpPr>
            <a:cxnSpLocks/>
            <a:stCxn id="489" idx="3"/>
            <a:endCxn id="490" idx="3"/>
          </p:cNvCxnSpPr>
          <p:nvPr/>
        </p:nvCxnSpPr>
        <p:spPr>
          <a:xfrm>
            <a:off x="5907533" y="3301706"/>
            <a:ext cx="12700" cy="366203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線接點 495">
            <a:extLst>
              <a:ext uri="{FF2B5EF4-FFF2-40B4-BE49-F238E27FC236}">
                <a16:creationId xmlns:a16="http://schemas.microsoft.com/office/drawing/2014/main" id="{6E4C6BA8-CA09-4D53-B5CA-80F5CA5440AC}"/>
              </a:ext>
            </a:extLst>
          </p:cNvPr>
          <p:cNvCxnSpPr>
            <a:cxnSpLocks/>
            <a:stCxn id="494" idx="3"/>
            <a:endCxn id="490" idx="1"/>
          </p:cNvCxnSpPr>
          <p:nvPr/>
        </p:nvCxnSpPr>
        <p:spPr>
          <a:xfrm>
            <a:off x="4754335" y="3667908"/>
            <a:ext cx="2110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矩形 496">
            <a:extLst>
              <a:ext uri="{FF2B5EF4-FFF2-40B4-BE49-F238E27FC236}">
                <a16:creationId xmlns:a16="http://schemas.microsoft.com/office/drawing/2014/main" id="{2DAF014E-B176-40DC-B58E-90BB6F4165E7}"/>
              </a:ext>
            </a:extLst>
          </p:cNvPr>
          <p:cNvSpPr/>
          <p:nvPr/>
        </p:nvSpPr>
        <p:spPr>
          <a:xfrm>
            <a:off x="6360147" y="3210426"/>
            <a:ext cx="396000" cy="180000"/>
          </a:xfrm>
          <a:prstGeom prst="rect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A0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498" name="直線接點 497">
            <a:extLst>
              <a:ext uri="{FF2B5EF4-FFF2-40B4-BE49-F238E27FC236}">
                <a16:creationId xmlns:a16="http://schemas.microsoft.com/office/drawing/2014/main" id="{7E415FEA-3BE5-411D-8B79-BBC6B4220166}"/>
              </a:ext>
            </a:extLst>
          </p:cNvPr>
          <p:cNvCxnSpPr>
            <a:cxnSpLocks/>
            <a:stCxn id="489" idx="3"/>
            <a:endCxn id="497" idx="1"/>
          </p:cNvCxnSpPr>
          <p:nvPr/>
        </p:nvCxnSpPr>
        <p:spPr>
          <a:xfrm flipV="1">
            <a:off x="5907533" y="3300426"/>
            <a:ext cx="452614" cy="1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接點: 肘形 498">
            <a:extLst>
              <a:ext uri="{FF2B5EF4-FFF2-40B4-BE49-F238E27FC236}">
                <a16:creationId xmlns:a16="http://schemas.microsoft.com/office/drawing/2014/main" id="{EAF2F32C-11A1-41C4-92D7-5BD53D5D2921}"/>
              </a:ext>
            </a:extLst>
          </p:cNvPr>
          <p:cNvCxnSpPr>
            <a:cxnSpLocks/>
            <a:stCxn id="482" idx="3"/>
            <a:endCxn id="489" idx="1"/>
          </p:cNvCxnSpPr>
          <p:nvPr/>
        </p:nvCxnSpPr>
        <p:spPr>
          <a:xfrm flipH="1">
            <a:off x="4965371" y="2464816"/>
            <a:ext cx="942308" cy="836890"/>
          </a:xfrm>
          <a:prstGeom prst="bentConnector5">
            <a:avLst>
              <a:gd name="adj1" fmla="val -24260"/>
              <a:gd name="adj2" fmla="val 50000"/>
              <a:gd name="adj3" fmla="val 1242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矩形 500">
            <a:extLst>
              <a:ext uri="{FF2B5EF4-FFF2-40B4-BE49-F238E27FC236}">
                <a16:creationId xmlns:a16="http://schemas.microsoft.com/office/drawing/2014/main" id="{04DD3309-0AB7-49CD-81F8-F069B34006C3}"/>
              </a:ext>
            </a:extLst>
          </p:cNvPr>
          <p:cNvSpPr/>
          <p:nvPr/>
        </p:nvSpPr>
        <p:spPr>
          <a:xfrm>
            <a:off x="6463110" y="1756876"/>
            <a:ext cx="1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02" name="矩形 501">
            <a:extLst>
              <a:ext uri="{FF2B5EF4-FFF2-40B4-BE49-F238E27FC236}">
                <a16:creationId xmlns:a16="http://schemas.microsoft.com/office/drawing/2014/main" id="{A2F03EED-AD2F-4B8F-BC38-BDB2D5E5B8DE}"/>
              </a:ext>
            </a:extLst>
          </p:cNvPr>
          <p:cNvSpPr/>
          <p:nvPr/>
        </p:nvSpPr>
        <p:spPr>
          <a:xfrm>
            <a:off x="7070982" y="2656407"/>
            <a:ext cx="396000" cy="180000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GND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503" name="矩形 502">
            <a:extLst>
              <a:ext uri="{FF2B5EF4-FFF2-40B4-BE49-F238E27FC236}">
                <a16:creationId xmlns:a16="http://schemas.microsoft.com/office/drawing/2014/main" id="{1CA29A03-6B77-452D-B37C-3F7C1F486D01}"/>
              </a:ext>
            </a:extLst>
          </p:cNvPr>
          <p:cNvSpPr/>
          <p:nvPr/>
        </p:nvSpPr>
        <p:spPr>
          <a:xfrm>
            <a:off x="7178983" y="1756876"/>
            <a:ext cx="1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04" name="矩形 503">
            <a:extLst>
              <a:ext uri="{FF2B5EF4-FFF2-40B4-BE49-F238E27FC236}">
                <a16:creationId xmlns:a16="http://schemas.microsoft.com/office/drawing/2014/main" id="{3F99DEB9-6BBA-4E54-802F-AA51C39C4CB9}"/>
              </a:ext>
            </a:extLst>
          </p:cNvPr>
          <p:cNvSpPr/>
          <p:nvPr/>
        </p:nvSpPr>
        <p:spPr>
          <a:xfrm>
            <a:off x="7894854" y="1756876"/>
            <a:ext cx="1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05" name="直線接點 504">
            <a:extLst>
              <a:ext uri="{FF2B5EF4-FFF2-40B4-BE49-F238E27FC236}">
                <a16:creationId xmlns:a16="http://schemas.microsoft.com/office/drawing/2014/main" id="{191B75FE-0B5F-441B-9EC8-5D90D3D6DCB6}"/>
              </a:ext>
            </a:extLst>
          </p:cNvPr>
          <p:cNvCxnSpPr>
            <a:cxnSpLocks/>
            <a:stCxn id="503" idx="2"/>
            <a:endCxn id="502" idx="0"/>
          </p:cNvCxnSpPr>
          <p:nvPr/>
        </p:nvCxnSpPr>
        <p:spPr>
          <a:xfrm flipH="1">
            <a:off x="7268982" y="1936876"/>
            <a:ext cx="1" cy="719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矩形 505">
            <a:extLst>
              <a:ext uri="{FF2B5EF4-FFF2-40B4-BE49-F238E27FC236}">
                <a16:creationId xmlns:a16="http://schemas.microsoft.com/office/drawing/2014/main" id="{0E0609C6-C7EC-41E7-A49A-A4ABEDDA7C9D}"/>
              </a:ext>
            </a:extLst>
          </p:cNvPr>
          <p:cNvSpPr/>
          <p:nvPr/>
        </p:nvSpPr>
        <p:spPr>
          <a:xfrm>
            <a:off x="7386611" y="1999159"/>
            <a:ext cx="480615" cy="222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0.1</a:t>
            </a:r>
            <a:r>
              <a:rPr lang="el-GR" altLang="zh-TW" sz="1200" dirty="0">
                <a:solidFill>
                  <a:schemeClr val="tx1"/>
                </a:solidFill>
              </a:rPr>
              <a:t>μ</a:t>
            </a:r>
            <a:r>
              <a:rPr lang="en-US" altLang="zh-TW" sz="1200" dirty="0">
                <a:solidFill>
                  <a:schemeClr val="tx1"/>
                </a:solidFill>
              </a:rPr>
              <a:t>F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7" name="矩形 506">
            <a:extLst>
              <a:ext uri="{FF2B5EF4-FFF2-40B4-BE49-F238E27FC236}">
                <a16:creationId xmlns:a16="http://schemas.microsoft.com/office/drawing/2014/main" id="{DA956E5F-AD60-4253-B245-498D76670F67}"/>
              </a:ext>
            </a:extLst>
          </p:cNvPr>
          <p:cNvSpPr/>
          <p:nvPr/>
        </p:nvSpPr>
        <p:spPr>
          <a:xfrm>
            <a:off x="7386611" y="2332720"/>
            <a:ext cx="480615" cy="222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1000</a:t>
            </a:r>
            <a:r>
              <a:rPr lang="el-GR" altLang="zh-TW" sz="1200" dirty="0">
                <a:solidFill>
                  <a:schemeClr val="tx1"/>
                </a:solidFill>
              </a:rPr>
              <a:t>μ</a:t>
            </a:r>
            <a:r>
              <a:rPr lang="en-US" altLang="zh-TW" sz="1200" dirty="0">
                <a:solidFill>
                  <a:schemeClr val="tx1"/>
                </a:solidFill>
              </a:rPr>
              <a:t>F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509" name="接點: 肘形 508">
            <a:extLst>
              <a:ext uri="{FF2B5EF4-FFF2-40B4-BE49-F238E27FC236}">
                <a16:creationId xmlns:a16="http://schemas.microsoft.com/office/drawing/2014/main" id="{1861E1C7-8F13-4A82-9F55-A60418F108A0}"/>
              </a:ext>
            </a:extLst>
          </p:cNvPr>
          <p:cNvCxnSpPr>
            <a:cxnSpLocks/>
            <a:stCxn id="506" idx="1"/>
            <a:endCxn id="502" idx="0"/>
          </p:cNvCxnSpPr>
          <p:nvPr/>
        </p:nvCxnSpPr>
        <p:spPr>
          <a:xfrm rot="10800000" flipV="1">
            <a:off x="7268983" y="2110345"/>
            <a:ext cx="117629" cy="5460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接點: 肘形 509">
            <a:extLst>
              <a:ext uri="{FF2B5EF4-FFF2-40B4-BE49-F238E27FC236}">
                <a16:creationId xmlns:a16="http://schemas.microsoft.com/office/drawing/2014/main" id="{CE654010-30C4-40FA-9722-0919D632F7BA}"/>
              </a:ext>
            </a:extLst>
          </p:cNvPr>
          <p:cNvCxnSpPr>
            <a:cxnSpLocks/>
            <a:stCxn id="507" idx="1"/>
            <a:endCxn id="502" idx="0"/>
          </p:cNvCxnSpPr>
          <p:nvPr/>
        </p:nvCxnSpPr>
        <p:spPr>
          <a:xfrm rot="10800000" flipV="1">
            <a:off x="7268983" y="2443907"/>
            <a:ext cx="117629" cy="2125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接點: 肘形 510">
            <a:extLst>
              <a:ext uri="{FF2B5EF4-FFF2-40B4-BE49-F238E27FC236}">
                <a16:creationId xmlns:a16="http://schemas.microsoft.com/office/drawing/2014/main" id="{90D65480-3DC0-43AA-894E-ACA481228305}"/>
              </a:ext>
            </a:extLst>
          </p:cNvPr>
          <p:cNvCxnSpPr>
            <a:cxnSpLocks/>
            <a:stCxn id="504" idx="2"/>
            <a:endCxn id="506" idx="3"/>
          </p:cNvCxnSpPr>
          <p:nvPr/>
        </p:nvCxnSpPr>
        <p:spPr>
          <a:xfrm rot="5400000">
            <a:off x="7839305" y="1964797"/>
            <a:ext cx="173470" cy="117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接點: 肘形 511">
            <a:extLst>
              <a:ext uri="{FF2B5EF4-FFF2-40B4-BE49-F238E27FC236}">
                <a16:creationId xmlns:a16="http://schemas.microsoft.com/office/drawing/2014/main" id="{AA5B467C-1834-49B2-AE15-D6F07F860C61}"/>
              </a:ext>
            </a:extLst>
          </p:cNvPr>
          <p:cNvCxnSpPr>
            <a:cxnSpLocks/>
            <a:stCxn id="504" idx="2"/>
            <a:endCxn id="507" idx="3"/>
          </p:cNvCxnSpPr>
          <p:nvPr/>
        </p:nvCxnSpPr>
        <p:spPr>
          <a:xfrm rot="5400000">
            <a:off x="7672525" y="2131577"/>
            <a:ext cx="507031" cy="117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" name="矩形 512">
            <a:extLst>
              <a:ext uri="{FF2B5EF4-FFF2-40B4-BE49-F238E27FC236}">
                <a16:creationId xmlns:a16="http://schemas.microsoft.com/office/drawing/2014/main" id="{74380A46-507B-4AC7-886F-9FADDD395CE1}"/>
              </a:ext>
            </a:extLst>
          </p:cNvPr>
          <p:cNvSpPr/>
          <p:nvPr/>
        </p:nvSpPr>
        <p:spPr>
          <a:xfrm>
            <a:off x="6670739" y="1999159"/>
            <a:ext cx="480615" cy="222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1</a:t>
            </a:r>
            <a:r>
              <a:rPr lang="el-GR" altLang="zh-TW" sz="1200" dirty="0">
                <a:solidFill>
                  <a:schemeClr val="tx1"/>
                </a:solidFill>
              </a:rPr>
              <a:t>μ</a:t>
            </a:r>
            <a:r>
              <a:rPr lang="en-US" altLang="zh-TW" sz="1200" dirty="0">
                <a:solidFill>
                  <a:schemeClr val="tx1"/>
                </a:solidFill>
              </a:rPr>
              <a:t>F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514" name="接點: 肘形 513">
            <a:extLst>
              <a:ext uri="{FF2B5EF4-FFF2-40B4-BE49-F238E27FC236}">
                <a16:creationId xmlns:a16="http://schemas.microsoft.com/office/drawing/2014/main" id="{BDD8F260-8855-447F-814C-3C8A47693884}"/>
              </a:ext>
            </a:extLst>
          </p:cNvPr>
          <p:cNvCxnSpPr>
            <a:cxnSpLocks/>
            <a:stCxn id="513" idx="3"/>
            <a:endCxn id="502" idx="0"/>
          </p:cNvCxnSpPr>
          <p:nvPr/>
        </p:nvCxnSpPr>
        <p:spPr>
          <a:xfrm>
            <a:off x="7151354" y="2110346"/>
            <a:ext cx="117628" cy="5460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接點: 肘形 514">
            <a:extLst>
              <a:ext uri="{FF2B5EF4-FFF2-40B4-BE49-F238E27FC236}">
                <a16:creationId xmlns:a16="http://schemas.microsoft.com/office/drawing/2014/main" id="{7CDC3E03-73E0-4EAA-B200-5FF70E6D9A83}"/>
              </a:ext>
            </a:extLst>
          </p:cNvPr>
          <p:cNvCxnSpPr>
            <a:cxnSpLocks/>
            <a:stCxn id="501" idx="2"/>
            <a:endCxn id="513" idx="1"/>
          </p:cNvCxnSpPr>
          <p:nvPr/>
        </p:nvCxnSpPr>
        <p:spPr>
          <a:xfrm rot="16200000" flipH="1">
            <a:off x="6525189" y="1964796"/>
            <a:ext cx="173470" cy="117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接點: 肘形 516">
            <a:extLst>
              <a:ext uri="{FF2B5EF4-FFF2-40B4-BE49-F238E27FC236}">
                <a16:creationId xmlns:a16="http://schemas.microsoft.com/office/drawing/2014/main" id="{AD05F4D2-69AC-4AC7-9F9A-4B46FFAAAD4D}"/>
              </a:ext>
            </a:extLst>
          </p:cNvPr>
          <p:cNvCxnSpPr>
            <a:cxnSpLocks/>
            <a:stCxn id="501" idx="2"/>
            <a:endCxn id="482" idx="3"/>
          </p:cNvCxnSpPr>
          <p:nvPr/>
        </p:nvCxnSpPr>
        <p:spPr>
          <a:xfrm rot="5400000">
            <a:off x="5966425" y="1878131"/>
            <a:ext cx="527940" cy="6454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矩形 536">
            <a:extLst>
              <a:ext uri="{FF2B5EF4-FFF2-40B4-BE49-F238E27FC236}">
                <a16:creationId xmlns:a16="http://schemas.microsoft.com/office/drawing/2014/main" id="{B3AE1113-BB4F-4A87-A92F-2BCA6A3EA0B9}"/>
              </a:ext>
            </a:extLst>
          </p:cNvPr>
          <p:cNvSpPr/>
          <p:nvPr/>
        </p:nvSpPr>
        <p:spPr>
          <a:xfrm>
            <a:off x="7785913" y="2656407"/>
            <a:ext cx="396000" cy="180000"/>
          </a:xfrm>
          <a:prstGeom prst="rect">
            <a:avLst/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VIN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541" name="直線接點 540">
            <a:extLst>
              <a:ext uri="{FF2B5EF4-FFF2-40B4-BE49-F238E27FC236}">
                <a16:creationId xmlns:a16="http://schemas.microsoft.com/office/drawing/2014/main" id="{A9845525-4ECF-47D0-B3F5-9E6AB46FB81D}"/>
              </a:ext>
            </a:extLst>
          </p:cNvPr>
          <p:cNvCxnSpPr>
            <a:cxnSpLocks/>
            <a:stCxn id="504" idx="2"/>
            <a:endCxn id="537" idx="0"/>
          </p:cNvCxnSpPr>
          <p:nvPr/>
        </p:nvCxnSpPr>
        <p:spPr>
          <a:xfrm flipH="1">
            <a:off x="7983913" y="1936876"/>
            <a:ext cx="941" cy="719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矩形 499">
            <a:extLst>
              <a:ext uri="{FF2B5EF4-FFF2-40B4-BE49-F238E27FC236}">
                <a16:creationId xmlns:a16="http://schemas.microsoft.com/office/drawing/2014/main" id="{69E582F4-8B7F-472B-9107-0005B2BEA6EC}"/>
              </a:ext>
            </a:extLst>
          </p:cNvPr>
          <p:cNvSpPr/>
          <p:nvPr/>
        </p:nvSpPr>
        <p:spPr>
          <a:xfrm>
            <a:off x="6463110" y="1425636"/>
            <a:ext cx="1611744" cy="337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7808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7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86D863D-3ABC-445D-BC0D-4E3D85E9AE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8F548A-00EE-47B4-A94F-CB42CCD59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52"/>
          <a:stretch/>
        </p:blipFill>
        <p:spPr>
          <a:xfrm>
            <a:off x="2973555" y="0"/>
            <a:ext cx="624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1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BDD2B06-774D-4698-982E-28B73D3A4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62" y="0"/>
            <a:ext cx="9458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8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144</Words>
  <Application>Microsoft Office PowerPoint</Application>
  <PresentationFormat>寬螢幕</PresentationFormat>
  <Paragraphs>87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Microsoft YaHei</vt:lpstr>
      <vt:lpstr>Microsoft YaHei UI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Chih-Hao Lai</dc:creator>
  <cp:lastModifiedBy>Chih-Hao Lai</cp:lastModifiedBy>
  <cp:revision>182</cp:revision>
  <dcterms:created xsi:type="dcterms:W3CDTF">2020-07-04T13:10:11Z</dcterms:created>
  <dcterms:modified xsi:type="dcterms:W3CDTF">2021-05-28T12:44:40Z</dcterms:modified>
</cp:coreProperties>
</file>